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9" r:id="rId5"/>
    <p:sldId id="276" r:id="rId6"/>
    <p:sldId id="277" r:id="rId7"/>
    <p:sldId id="280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302" r:id="rId16"/>
    <p:sldId id="303" r:id="rId17"/>
    <p:sldId id="304" r:id="rId18"/>
    <p:sldId id="305" r:id="rId19"/>
    <p:sldId id="316" r:id="rId20"/>
  </p:sldIdLst>
  <p:sldSz cx="9144000" cy="6858000" type="screen4x3"/>
  <p:notesSz cx="9232900" cy="6934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75EB58-1522-406F-B2CC-DCFD4CA2B59A}" v="4" dt="2022-08-18T22:49:30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768" y="-8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" userId="83442b3bf2c0d15d" providerId="LiveId" clId="{F475EB58-1522-406F-B2CC-DCFD4CA2B59A}"/>
    <pc:docChg chg="undo custSel modSld">
      <pc:chgData name="David" userId="83442b3bf2c0d15d" providerId="LiveId" clId="{F475EB58-1522-406F-B2CC-DCFD4CA2B59A}" dt="2022-08-18T23:00:36.128" v="192" actId="1076"/>
      <pc:docMkLst>
        <pc:docMk/>
      </pc:docMkLst>
      <pc:sldChg chg="addSp modSp mod">
        <pc:chgData name="David" userId="83442b3bf2c0d15d" providerId="LiveId" clId="{F475EB58-1522-406F-B2CC-DCFD4CA2B59A}" dt="2022-08-18T22:47:51.874" v="50" actId="1076"/>
        <pc:sldMkLst>
          <pc:docMk/>
          <pc:sldMk cId="1689685080" sldId="304"/>
        </pc:sldMkLst>
        <pc:spChg chg="add mod">
          <ac:chgData name="David" userId="83442b3bf2c0d15d" providerId="LiveId" clId="{F475EB58-1522-406F-B2CC-DCFD4CA2B59A}" dt="2022-08-18T22:47:51.874" v="50" actId="1076"/>
          <ac:spMkLst>
            <pc:docMk/>
            <pc:sldMk cId="1689685080" sldId="304"/>
            <ac:spMk id="4" creationId="{7BDD09CE-3766-D21E-36CE-7CC7390A7B80}"/>
          </ac:spMkLst>
        </pc:spChg>
        <pc:spChg chg="add mod">
          <ac:chgData name="David" userId="83442b3bf2c0d15d" providerId="LiveId" clId="{F475EB58-1522-406F-B2CC-DCFD4CA2B59A}" dt="2022-08-18T22:46:55.526" v="47" actId="1076"/>
          <ac:spMkLst>
            <pc:docMk/>
            <pc:sldMk cId="1689685080" sldId="304"/>
            <ac:spMk id="5" creationId="{75062CDD-F9F6-9ED1-23F6-388DC3936BE6}"/>
          </ac:spMkLst>
        </pc:spChg>
        <pc:spChg chg="add mod">
          <ac:chgData name="David" userId="83442b3bf2c0d15d" providerId="LiveId" clId="{F475EB58-1522-406F-B2CC-DCFD4CA2B59A}" dt="2022-08-18T22:47:38.360" v="48"/>
          <ac:spMkLst>
            <pc:docMk/>
            <pc:sldMk cId="1689685080" sldId="304"/>
            <ac:spMk id="6" creationId="{D1072DDE-3C00-F48A-F523-EC16AB6BEF49}"/>
          </ac:spMkLst>
        </pc:spChg>
      </pc:sldChg>
      <pc:sldChg chg="addSp delSp modSp mod">
        <pc:chgData name="David" userId="83442b3bf2c0d15d" providerId="LiveId" clId="{F475EB58-1522-406F-B2CC-DCFD4CA2B59A}" dt="2022-08-18T23:00:36.128" v="192" actId="1076"/>
        <pc:sldMkLst>
          <pc:docMk/>
          <pc:sldMk cId="1880080363" sldId="305"/>
        </pc:sldMkLst>
        <pc:spChg chg="add del mod">
          <ac:chgData name="David" userId="83442b3bf2c0d15d" providerId="LiveId" clId="{F475EB58-1522-406F-B2CC-DCFD4CA2B59A}" dt="2022-08-18T23:00:36.128" v="192" actId="1076"/>
          <ac:spMkLst>
            <pc:docMk/>
            <pc:sldMk cId="1880080363" sldId="305"/>
            <ac:spMk id="6" creationId="{400E9C95-BFE6-D6D6-7D73-944D06311B23}"/>
          </ac:spMkLst>
        </pc:spChg>
        <pc:spChg chg="add del mod">
          <ac:chgData name="David" userId="83442b3bf2c0d15d" providerId="LiveId" clId="{F475EB58-1522-406F-B2CC-DCFD4CA2B59A}" dt="2022-08-18T22:59:29.888" v="152" actId="478"/>
          <ac:spMkLst>
            <pc:docMk/>
            <pc:sldMk cId="1880080363" sldId="305"/>
            <ac:spMk id="7" creationId="{46527B5D-6372-BA8E-7EAE-7E9D4ECF0CBF}"/>
          </ac:spMkLst>
        </pc:spChg>
        <pc:spChg chg="add mod ord">
          <ac:chgData name="David" userId="83442b3bf2c0d15d" providerId="LiveId" clId="{F475EB58-1522-406F-B2CC-DCFD4CA2B59A}" dt="2022-08-18T23:00:08.028" v="157" actId="171"/>
          <ac:spMkLst>
            <pc:docMk/>
            <pc:sldMk cId="1880080363" sldId="305"/>
            <ac:spMk id="8" creationId="{72D93C4F-4155-8A3A-B01B-0479EF36FED2}"/>
          </ac:spMkLst>
        </pc:spChg>
        <pc:picChg chg="add del mod">
          <ac:chgData name="David" userId="83442b3bf2c0d15d" providerId="LiveId" clId="{F475EB58-1522-406F-B2CC-DCFD4CA2B59A}" dt="2022-08-18T22:59:18.046" v="149" actId="478"/>
          <ac:picMkLst>
            <pc:docMk/>
            <pc:sldMk cId="1880080363" sldId="305"/>
            <ac:picMk id="3" creationId="{00000000-0000-0000-0000-000000000000}"/>
          </ac:picMkLst>
        </pc:picChg>
        <pc:picChg chg="add del">
          <ac:chgData name="David" userId="83442b3bf2c0d15d" providerId="LiveId" clId="{F475EB58-1522-406F-B2CC-DCFD4CA2B59A}" dt="2022-08-18T22:49:26.611" v="52" actId="22"/>
          <ac:picMkLst>
            <pc:docMk/>
            <pc:sldMk cId="1880080363" sldId="305"/>
            <ac:picMk id="5" creationId="{956F93A8-3271-523F-2D7A-08C2731A62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4C49-0771-409B-81D6-9631007B204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2759-17BA-4DFA-87C2-7B4C17E40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14C49-0771-409B-81D6-9631007B204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52759-17BA-4DFA-87C2-7B4C17E40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9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7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3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0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2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0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0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37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DD09CE-3766-D21E-36CE-7CC7390A7B80}"/>
              </a:ext>
            </a:extLst>
          </p:cNvPr>
          <p:cNvSpPr txBox="1"/>
          <p:nvPr/>
        </p:nvSpPr>
        <p:spPr>
          <a:xfrm>
            <a:off x="1064871" y="3703899"/>
            <a:ext cx="15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Glacial 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62CDD-F9F6-9ED1-23F6-388DC3936BE6}"/>
              </a:ext>
            </a:extLst>
          </p:cNvPr>
          <p:cNvSpPr txBox="1"/>
          <p:nvPr/>
        </p:nvSpPr>
        <p:spPr>
          <a:xfrm>
            <a:off x="4799636" y="2658319"/>
            <a:ext cx="77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72DDE-3C00-F48A-F523-EC16AB6BEF49}"/>
              </a:ext>
            </a:extLst>
          </p:cNvPr>
          <p:cNvSpPr txBox="1"/>
          <p:nvPr/>
        </p:nvSpPr>
        <p:spPr>
          <a:xfrm>
            <a:off x="6657372" y="2884025"/>
            <a:ext cx="15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Glacial Ice</a:t>
            </a:r>
          </a:p>
        </p:txBody>
      </p:sp>
    </p:spTree>
    <p:extLst>
      <p:ext uri="{BB962C8B-B14F-4D97-AF65-F5344CB8AC3E}">
        <p14:creationId xmlns:p14="http://schemas.microsoft.com/office/powerpoint/2010/main" val="1689685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2597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D93C4F-4155-8A3A-B01B-0479EF36FED2}"/>
              </a:ext>
            </a:extLst>
          </p:cNvPr>
          <p:cNvSpPr/>
          <p:nvPr/>
        </p:nvSpPr>
        <p:spPr>
          <a:xfrm>
            <a:off x="1006997" y="3096228"/>
            <a:ext cx="7245752" cy="1406324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E9C95-BFE6-D6D6-7D73-944D06311B23}"/>
              </a:ext>
            </a:extLst>
          </p:cNvPr>
          <p:cNvSpPr txBox="1"/>
          <p:nvPr/>
        </p:nvSpPr>
        <p:spPr>
          <a:xfrm>
            <a:off x="5550060" y="2343873"/>
            <a:ext cx="155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Glacial Lake Pingree?</a:t>
            </a:r>
          </a:p>
        </p:txBody>
      </p:sp>
    </p:spTree>
    <p:extLst>
      <p:ext uri="{BB962C8B-B14F-4D97-AF65-F5344CB8AC3E}">
        <p14:creationId xmlns:p14="http://schemas.microsoft.com/office/powerpoint/2010/main" val="1880080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262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3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5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8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3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9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74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</Words>
  <Application>Microsoft Office PowerPoint</Application>
  <PresentationFormat>On-screen Show (4:3)</PresentationFormat>
  <Paragraphs>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Brandon Curry</dc:creator>
  <cp:lastModifiedBy>David</cp:lastModifiedBy>
  <cp:revision>2</cp:revision>
  <dcterms:created xsi:type="dcterms:W3CDTF">2012-02-29T16:48:00Z</dcterms:created>
  <dcterms:modified xsi:type="dcterms:W3CDTF">2022-08-18T23:00:43Z</dcterms:modified>
</cp:coreProperties>
</file>